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63" r:id="rId6"/>
    <p:sldMasterId id="2147483665" r:id="rId7"/>
    <p:sldMasterId id="2147483667" r:id="rId8"/>
    <p:sldMasterId id="2147483669" r:id="rId9"/>
    <p:sldMasterId id="2147483671" r:id="rId10"/>
    <p:sldMasterId id="2147483673" r:id="rId11"/>
    <p:sldMasterId id="2147483675" r:id="rId12"/>
  </p:sldMasterIdLst>
  <p:sldIdLst>
    <p:sldId id="256" r:id="rId13"/>
    <p:sldId id="257" r:id="rId14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3160" y="4005720"/>
            <a:ext cx="6511680" cy="187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08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AE91418-FC28-4321-8E67-90DEB17CF2D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793160" y="4005720"/>
            <a:ext cx="6511680" cy="187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08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C5FCB0C5-0B01-4387-B2C5-E30F7ED4E77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793160" y="4005720"/>
            <a:ext cx="6511680" cy="187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1143000" y="731520"/>
            <a:ext cx="640008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46B5E08A-0E66-445B-B441-DF8A0FC4712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DE0E4E0C-A2B7-4F02-9805-1F4CEF79562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793160" y="4005720"/>
            <a:ext cx="6511680" cy="187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1143000" y="731520"/>
            <a:ext cx="312300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422600" y="731520"/>
            <a:ext cx="312300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06B603FE-06D7-451C-A4E0-F899295D65B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2AEE0CA3-4F3D-4BE5-AEB0-18B6C8C49EA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793160" y="4005720"/>
            <a:ext cx="6511680" cy="187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9842D894-0ED1-4AAA-BD0A-E8D845F5531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8100E983-0FE3-4D62-8127-3E4577AE51E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E1BA3C5E-BCB0-4A34-B76C-79F289FE427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3E6ADF3C-9F25-4EAA-991B-54A1AF95207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8F6C9F7-B1F8-4B0D-9CB3-C15A2D48DE8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6C2F051-8EC9-44CA-82E2-87A551A307B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793160" y="4005720"/>
            <a:ext cx="6511680" cy="187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1143000" y="731520"/>
            <a:ext cx="640008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89EF65D8-76BA-4B92-8AAB-B15CDE5D945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B014466-62A4-4743-860A-F393C77D230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793160" y="4005720"/>
            <a:ext cx="6511680" cy="187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1143000" y="731520"/>
            <a:ext cx="312300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4422600" y="731520"/>
            <a:ext cx="312300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543E8D29-5C1F-4353-A780-43C71133224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793160" y="4005720"/>
            <a:ext cx="6511680" cy="187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C59447F-7DE2-40C6-A8F2-B2E14098702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704679A-C349-4EC4-BE72-5F7FFA58B92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5FD4AC68-B3B5-4A14-B457-328CE5CDCDA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7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8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1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12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3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5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 hidden="1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" name="Rectangle 7" hidden="1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" name="Rectangle 8" hidden="1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3" name="Oval 9" hidden="1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4" name="Rectangle 10"/>
          <p:cNvSpPr/>
          <p:nvPr/>
        </p:nvSpPr>
        <p:spPr>
          <a:xfrm>
            <a:off x="0" y="3866760"/>
            <a:ext cx="9143280" cy="29905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3280" cy="386604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16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ftr" idx="1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Num" idx="2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1E2AB36A-859C-42FA-B7E3-A0A3D33DD6EA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dt" idx="3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96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97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98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99" name="PlaceHolder 1"/>
          <p:cNvSpPr>
            <a:spLocks noGrp="1"/>
          </p:cNvSpPr>
          <p:nvPr>
            <p:ph type="ftr" idx="28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sldNum" idx="29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E4DECA5B-5436-46AF-962C-6FD51C0F4294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dt" idx="30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6" hidden="1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03" name="Rectangle 7" hidden="1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04" name="Rectangle 8" hidden="1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05" name="Oval 9" hidden="1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06" name="Rectangle 7"/>
          <p:cNvSpPr/>
          <p:nvPr/>
        </p:nvSpPr>
        <p:spPr>
          <a:xfrm>
            <a:off x="0" y="3866760"/>
            <a:ext cx="9143280" cy="2990520"/>
          </a:xfrm>
          <a:prstGeom prst="rect">
            <a:avLst/>
          </a:prstGeom>
          <a:gradFill rotWithShape="0">
            <a:gsLst>
              <a:gs pos="0">
                <a:srgbClr val="ffffff">
                  <a:alpha val="92000"/>
                </a:srgbClr>
              </a:gs>
              <a:gs pos="37000">
                <a:srgbClr val="ffffff">
                  <a:alpha val="77000"/>
                </a:srgbClr>
              </a:gs>
              <a:gs pos="100000">
                <a:srgbClr val="eeece1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07" name="Rectangle 8"/>
          <p:cNvSpPr/>
          <p:nvPr/>
        </p:nvSpPr>
        <p:spPr>
          <a:xfrm>
            <a:off x="0" y="0"/>
            <a:ext cx="9143280" cy="3866040"/>
          </a:xfrm>
          <a:prstGeom prst="rect">
            <a:avLst/>
          </a:prstGeom>
          <a:gradFill rotWithShape="0">
            <a:gsLst>
              <a:gs pos="0">
                <a:srgbClr val="ffffff">
                  <a:alpha val="90000"/>
                </a:srgbClr>
              </a:gs>
              <a:gs pos="48000">
                <a:srgbClr val="ffffff">
                  <a:alpha val="63000"/>
                </a:srgbClr>
              </a:gs>
              <a:gs pos="100000">
                <a:srgbClr val="eeece1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08" name="Rectangle 9"/>
          <p:cNvSpPr/>
          <p:nvPr/>
        </p:nvSpPr>
        <p:spPr>
          <a:xfrm>
            <a:off x="0" y="2652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09" name="Oval 10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10" name="PlaceHolder 1"/>
          <p:cNvSpPr>
            <a:spLocks noGrp="1"/>
          </p:cNvSpPr>
          <p:nvPr>
            <p:ph type="ftr" idx="31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sldNum" idx="32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FE49ADAD-8D66-4CC0-BA42-F8C5CEF07FDE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dt" idx="33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6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7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8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9" name="PlaceHolder 1"/>
          <p:cNvSpPr>
            <a:spLocks noGrp="1"/>
          </p:cNvSpPr>
          <p:nvPr>
            <p:ph type="ftr" idx="4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ldNum" idx="5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30CEE7AC-C1C7-4D09-89F5-FC97DDACA173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6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3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4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5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6" name="PlaceHolder 1"/>
          <p:cNvSpPr>
            <a:spLocks noGrp="1"/>
          </p:cNvSpPr>
          <p:nvPr>
            <p:ph type="ftr" idx="7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sldNum" idx="8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054F335F-314E-4F1B-B1EC-238BDBCD8A46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9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30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31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32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16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08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ftr" idx="10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sldNum" idx="11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05AB7C75-29C4-4CF7-9341-675DCD2891F8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dt" idx="12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49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0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1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2" name="Rectangle 6"/>
          <p:cNvSpPr/>
          <p:nvPr/>
        </p:nvSpPr>
        <p:spPr>
          <a:xfrm>
            <a:off x="0" y="3866760"/>
            <a:ext cx="9143280" cy="2990520"/>
          </a:xfrm>
          <a:prstGeom prst="rect">
            <a:avLst/>
          </a:prstGeom>
          <a:gradFill rotWithShape="0">
            <a:gsLst>
              <a:gs pos="0">
                <a:srgbClr val="ffffff">
                  <a:alpha val="92000"/>
                </a:srgbClr>
              </a:gs>
              <a:gs pos="37000">
                <a:srgbClr val="ffffff">
                  <a:alpha val="77000"/>
                </a:srgbClr>
              </a:gs>
              <a:gs pos="100000">
                <a:srgbClr val="eeece1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3" name="Rectangle 7"/>
          <p:cNvSpPr/>
          <p:nvPr/>
        </p:nvSpPr>
        <p:spPr>
          <a:xfrm>
            <a:off x="0" y="0"/>
            <a:ext cx="9143280" cy="3866040"/>
          </a:xfrm>
          <a:prstGeom prst="rect">
            <a:avLst/>
          </a:prstGeom>
          <a:gradFill rotWithShape="0">
            <a:gsLst>
              <a:gs pos="0">
                <a:srgbClr val="ffffff">
                  <a:alpha val="90000"/>
                </a:srgbClr>
              </a:gs>
              <a:gs pos="48000">
                <a:srgbClr val="ffffff">
                  <a:alpha val="63000"/>
                </a:srgbClr>
              </a:gs>
              <a:gs pos="100000">
                <a:srgbClr val="eeece1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4" name="Rectangle 8"/>
          <p:cNvSpPr/>
          <p:nvPr/>
        </p:nvSpPr>
        <p:spPr>
          <a:xfrm>
            <a:off x="0" y="2652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5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6" name="PlaceHolder 1"/>
          <p:cNvSpPr>
            <a:spLocks noGrp="1"/>
          </p:cNvSpPr>
          <p:nvPr>
            <p:ph type="ftr" idx="13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sldNum" idx="14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14CF3F9C-289A-4096-829A-F5DEC65DB65F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dt" idx="15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0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1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2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16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00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0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000" cy="347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0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ftr" idx="16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sldNum" idx="17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2EFA099C-AA4E-4443-9DD8-3894D2BB33C8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dt" idx="18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73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74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75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76" name="PlaceHolder 1"/>
          <p:cNvSpPr>
            <a:spLocks noGrp="1"/>
          </p:cNvSpPr>
          <p:nvPr>
            <p:ph type="ftr" idx="19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ldNum" idx="20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34F58472-891B-4AF5-8DE5-1E2D1F1AC177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dt" idx="21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0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1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2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16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ftr" idx="22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sldNum" idx="23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C1317C2B-0C92-4788-AD35-4214DC99457E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dt" idx="24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6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9" name="Rectangle 7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90" name="Rectangle 8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91" name="Oval 9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ftr" idx="25"/>
          </p:nvPr>
        </p:nvSpPr>
        <p:spPr>
          <a:xfrm>
            <a:off x="457200" y="6172200"/>
            <a:ext cx="33519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26"/>
          </p:nvPr>
        </p:nvSpPr>
        <p:spPr>
          <a:xfrm>
            <a:off x="3809880" y="6172200"/>
            <a:ext cx="18280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65EE75B2-A381-4067-B7D7-BE21AEC38328}" type="slidenum">
              <a:rPr b="1" lang="ru-RU" sz="12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Trebuchet MS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27"/>
          </p:nvPr>
        </p:nvSpPr>
        <p:spPr>
          <a:xfrm>
            <a:off x="6172200" y="6172200"/>
            <a:ext cx="25138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mailto:mbudotsvr2015@mail.ru" TargetMode="External"/><Relationship Id="rId2" Type="http://schemas.openxmlformats.org/officeDocument/2006/relationships/hyperlink" Target="mailto:mbudotsvr2015@mail.ru" TargetMode="External"/><Relationship Id="rId3" Type="http://schemas.openxmlformats.org/officeDocument/2006/relationships/hyperlink" Target="mailto:mbudotsvr2015@mail.ru" TargetMode="External"/><Relationship Id="rId4" Type="http://schemas.openxmlformats.org/officeDocument/2006/relationships/hyperlink" Target="mailto:mbudotsvr2015@mail.ru" TargetMode="External"/><Relationship Id="rId5" Type="http://schemas.openxmlformats.org/officeDocument/2006/relationships/hyperlink" Target="mailto:mbudotsvr2015@mail.ru" TargetMode="External"/><Relationship Id="rId6" Type="http://schemas.openxmlformats.org/officeDocument/2006/relationships/hyperlink" Target="https://edu.tatar.ru/buinsk/page735.htm" TargetMode="External"/><Relationship Id="rId7" Type="http://schemas.openxmlformats.org/officeDocument/2006/relationships/hyperlink" Target="https://vk.com/public217043100" TargetMode="External"/><Relationship Id="rId8" Type="http://schemas.openxmlformats.org/officeDocument/2006/relationships/slideLayout" Target="../slideLayouts/slideLayout1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Прямоугольник с двумя скругленными противолежащими углами 15"/>
          <p:cNvSpPr/>
          <p:nvPr/>
        </p:nvSpPr>
        <p:spPr>
          <a:xfrm>
            <a:off x="448920" y="1643040"/>
            <a:ext cx="2071080" cy="57096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Отдел  по художественному направлению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4" name="Прямоугольник с двумя скругленными противолежащими углами 18"/>
          <p:cNvSpPr/>
          <p:nvPr/>
        </p:nvSpPr>
        <p:spPr>
          <a:xfrm>
            <a:off x="6072120" y="1643040"/>
            <a:ext cx="2928240" cy="64224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Отдел социально-гуманитарного направления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5" name="Прямоугольник с двумя скругленными противолежащими углами 20"/>
          <p:cNvSpPr/>
          <p:nvPr/>
        </p:nvSpPr>
        <p:spPr>
          <a:xfrm>
            <a:off x="3071880" y="936720"/>
            <a:ext cx="2591640" cy="503280"/>
          </a:xfrm>
          <a:prstGeom prst="round2DiagRect">
            <a:avLst>
              <a:gd name="adj1" fmla="val 29625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000" strike="noStrike" u="none">
                <a:solidFill>
                  <a:schemeClr val="dk1"/>
                </a:solidFill>
                <a:uFillTx/>
                <a:latin typeface="Trebuchet MS"/>
              </a:rPr>
              <a:t>Директор</a:t>
            </a:r>
            <a:endParaRPr b="1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6" name="Прямоугольник с двумя скругленными противолежащими углами 29"/>
          <p:cNvSpPr/>
          <p:nvPr/>
        </p:nvSpPr>
        <p:spPr>
          <a:xfrm>
            <a:off x="1357200" y="3643200"/>
            <a:ext cx="1495080" cy="48924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Методисты</a:t>
            </a:r>
            <a:endParaRPr b="1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7" name="Прямоугольник с двумя скругленными противолежащими углами 34"/>
          <p:cNvSpPr/>
          <p:nvPr/>
        </p:nvSpPr>
        <p:spPr>
          <a:xfrm>
            <a:off x="3060000" y="3714840"/>
            <a:ext cx="3083040" cy="48204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Методист по </a:t>
            </a:r>
            <a:endParaRPr b="1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электронному образованию</a:t>
            </a:r>
            <a:endParaRPr b="1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8" name="Прямоугольник с двумя скругленными противолежащими углами 36"/>
          <p:cNvSpPr/>
          <p:nvPr/>
        </p:nvSpPr>
        <p:spPr>
          <a:xfrm>
            <a:off x="5214960" y="2786040"/>
            <a:ext cx="2214000" cy="499320"/>
          </a:xfrm>
          <a:prstGeom prst="round2DiagRect">
            <a:avLst>
              <a:gd name="adj1" fmla="val 16667"/>
              <a:gd name="adj2" fmla="val 21156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Заведующая отделом</a:t>
            </a:r>
            <a:endParaRPr b="1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9" name="Прямоугольник с двумя скругленными противолежащими углами 40"/>
          <p:cNvSpPr/>
          <p:nvPr/>
        </p:nvSpPr>
        <p:spPr>
          <a:xfrm>
            <a:off x="6858000" y="3643200"/>
            <a:ext cx="1619640" cy="56160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Методисты</a:t>
            </a:r>
            <a:endParaRPr b="1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0" name="Прямоугольник с двумя скругленными противолежащими углами 63"/>
          <p:cNvSpPr/>
          <p:nvPr/>
        </p:nvSpPr>
        <p:spPr>
          <a:xfrm>
            <a:off x="2357280" y="4643280"/>
            <a:ext cx="4787640" cy="557280"/>
          </a:xfrm>
          <a:prstGeom prst="round2DiagRect">
            <a:avLst>
              <a:gd name="adj1" fmla="val 1814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rgbClr val="f7964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Педагоги дополнительного образования</a:t>
            </a:r>
            <a:endParaRPr b="0" lang="ru-RU" sz="13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1" name="Прямоугольник с двумя скругленными противолежащими углами 1"/>
          <p:cNvSpPr/>
          <p:nvPr/>
        </p:nvSpPr>
        <p:spPr>
          <a:xfrm>
            <a:off x="396000" y="180000"/>
            <a:ext cx="8424000" cy="63936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>
            <a:solidFill>
              <a:srgbClr val="ff953e"/>
            </a:solidFill>
            <a:round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600" strike="noStrike" u="none">
                <a:solidFill>
                  <a:schemeClr val="dk1"/>
                </a:solidFill>
                <a:uFillTx/>
                <a:latin typeface="Trebuchet MS"/>
              </a:rPr>
              <a:t>Структура МБУДО «Центр внешкольной работы города Буинска Республики Татарстан</a:t>
            </a:r>
            <a:endParaRPr b="1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2" name="Прямоугольник с двумя скругленными противолежащими углами 75"/>
          <p:cNvSpPr/>
          <p:nvPr/>
        </p:nvSpPr>
        <p:spPr>
          <a:xfrm>
            <a:off x="3000240" y="1877760"/>
            <a:ext cx="2642400" cy="64224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uFillTx/>
                <a:latin typeface="Trebuchet MS"/>
              </a:rPr>
              <a:t>Заместитель директора 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uFillTx/>
                <a:latin typeface="Trebuchet MS"/>
              </a:rPr>
              <a:t>по учебно-воспитательной работе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3" name="Прямоугольник с двумя скругленными противолежащими углами 44"/>
          <p:cNvSpPr/>
          <p:nvPr/>
        </p:nvSpPr>
        <p:spPr>
          <a:xfrm>
            <a:off x="1428840" y="2786040"/>
            <a:ext cx="1999440" cy="49932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Заведующая отделом</a:t>
            </a:r>
            <a:endParaRPr b="1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124" name="Прямая со стрелкой 26"/>
          <p:cNvCxnSpPr>
            <a:stCxn id="122" idx="-1"/>
          </p:cNvCxnSpPr>
          <p:nvPr/>
        </p:nvCxnSpPr>
        <p:spPr>
          <a:xfrm flipH="1" flipV="1">
            <a:off x="4286160" y="1357200"/>
            <a:ext cx="35640" cy="520920"/>
          </a:xfrm>
          <a:prstGeom prst="straightConnector1">
            <a:avLst/>
          </a:prstGeom>
          <a:ln w="0">
            <a:solidFill>
              <a:srgbClr val="337ed9"/>
            </a:solidFill>
            <a:tailEnd len="med" type="arrow" w="med"/>
          </a:ln>
        </p:spPr>
      </p:cxnSp>
      <p:cxnSp>
        <p:nvCxnSpPr>
          <p:cNvPr id="125" name="Прямая со стрелкой 57"/>
          <p:cNvCxnSpPr>
            <a:stCxn id="113" idx="-1"/>
          </p:cNvCxnSpPr>
          <p:nvPr/>
        </p:nvCxnSpPr>
        <p:spPr>
          <a:xfrm>
            <a:off x="1484280" y="2214000"/>
            <a:ext cx="659520" cy="572760"/>
          </a:xfrm>
          <a:prstGeom prst="straightConnector1">
            <a:avLst/>
          </a:prstGeom>
          <a:ln w="0">
            <a:solidFill>
              <a:schemeClr val="accent1">
                <a:lumOff val="0"/>
              </a:schemeClr>
            </a:solidFill>
            <a:tailEnd len="med" type="arrow" w="med"/>
          </a:ln>
        </p:spPr>
      </p:cxnSp>
      <p:cxnSp>
        <p:nvCxnSpPr>
          <p:cNvPr id="126" name="Прямая со стрелкой 80"/>
          <p:cNvCxnSpPr/>
          <p:nvPr/>
        </p:nvCxnSpPr>
        <p:spPr>
          <a:xfrm flipH="1">
            <a:off x="6643440" y="2285640"/>
            <a:ext cx="500760" cy="501120"/>
          </a:xfrm>
          <a:prstGeom prst="straightConnector1">
            <a:avLst/>
          </a:prstGeom>
          <a:ln w="0">
            <a:solidFill>
              <a:srgbClr val="337ed9"/>
            </a:solidFill>
            <a:tailEnd len="med" type="arrow" w="med"/>
          </a:ln>
        </p:spPr>
      </p:cxnSp>
      <p:cxnSp>
        <p:nvCxnSpPr>
          <p:cNvPr id="127" name="Прямая со стрелкой 84"/>
          <p:cNvCxnSpPr>
            <a:endCxn id="122" idx="-1"/>
          </p:cNvCxnSpPr>
          <p:nvPr/>
        </p:nvCxnSpPr>
        <p:spPr>
          <a:xfrm flipV="1">
            <a:off x="2815560" y="2198880"/>
            <a:ext cx="185040" cy="507240"/>
          </a:xfrm>
          <a:prstGeom prst="straightConnector1">
            <a:avLst/>
          </a:prstGeom>
          <a:ln w="0">
            <a:solidFill>
              <a:srgbClr val="337ed9"/>
            </a:solidFill>
            <a:tailEnd len="med" type="arrow" w="med"/>
          </a:ln>
        </p:spPr>
      </p:cxnSp>
      <p:cxnSp>
        <p:nvCxnSpPr>
          <p:cNvPr id="128" name="Прямая со стрелкой 86"/>
          <p:cNvCxnSpPr>
            <a:endCxn id="122" idx="-1"/>
          </p:cNvCxnSpPr>
          <p:nvPr/>
        </p:nvCxnSpPr>
        <p:spPr>
          <a:xfrm flipH="1" flipV="1">
            <a:off x="5642640" y="2198880"/>
            <a:ext cx="73080" cy="587880"/>
          </a:xfrm>
          <a:prstGeom prst="straightConnector1">
            <a:avLst/>
          </a:prstGeom>
          <a:ln w="0">
            <a:solidFill>
              <a:srgbClr val="337ed9"/>
            </a:solidFill>
            <a:tailEnd len="med" type="arrow" w="med"/>
          </a:ln>
        </p:spPr>
      </p:cxnSp>
      <p:cxnSp>
        <p:nvCxnSpPr>
          <p:cNvPr id="129" name="Прямая со стрелкой 90"/>
          <p:cNvCxnSpPr/>
          <p:nvPr/>
        </p:nvCxnSpPr>
        <p:spPr>
          <a:xfrm flipV="1">
            <a:off x="2356560" y="3286800"/>
            <a:ext cx="2160" cy="357840"/>
          </a:xfrm>
          <a:prstGeom prst="straightConnector1">
            <a:avLst/>
          </a:prstGeom>
          <a:ln w="0">
            <a:solidFill>
              <a:srgbClr val="337ed9"/>
            </a:solidFill>
            <a:tailEnd len="med" type="arrow" w="med"/>
          </a:ln>
        </p:spPr>
      </p:cxnSp>
      <p:cxnSp>
        <p:nvCxnSpPr>
          <p:cNvPr id="130" name="Прямая со стрелкой 92"/>
          <p:cNvCxnSpPr>
            <a:stCxn id="117" idx="-1"/>
            <a:endCxn id="122" idx="2"/>
          </p:cNvCxnSpPr>
          <p:nvPr/>
        </p:nvCxnSpPr>
        <p:spPr>
          <a:xfrm flipH="1" flipV="1">
            <a:off x="4321440" y="2520000"/>
            <a:ext cx="280440" cy="1195200"/>
          </a:xfrm>
          <a:prstGeom prst="straightConnector1">
            <a:avLst/>
          </a:prstGeom>
          <a:ln w="0">
            <a:solidFill>
              <a:srgbClr val="337ed9"/>
            </a:solidFill>
            <a:tailEnd len="med" type="arrow" w="med"/>
          </a:ln>
        </p:spPr>
      </p:cxnSp>
      <p:cxnSp>
        <p:nvCxnSpPr>
          <p:cNvPr id="131" name="Прямая со стрелкой 94"/>
          <p:cNvCxnSpPr/>
          <p:nvPr/>
        </p:nvCxnSpPr>
        <p:spPr>
          <a:xfrm flipH="1" flipV="1">
            <a:off x="6643440" y="3286080"/>
            <a:ext cx="643680" cy="357840"/>
          </a:xfrm>
          <a:prstGeom prst="straightConnector1">
            <a:avLst/>
          </a:prstGeom>
          <a:ln w="0">
            <a:solidFill>
              <a:srgbClr val="337ed9"/>
            </a:solidFill>
            <a:tailEnd len="med" type="arrow" w="med"/>
          </a:ln>
        </p:spPr>
      </p:cxnSp>
      <p:cxnSp>
        <p:nvCxnSpPr>
          <p:cNvPr id="132" name="Прямая со стрелкой 98"/>
          <p:cNvCxnSpPr/>
          <p:nvPr/>
        </p:nvCxnSpPr>
        <p:spPr>
          <a:xfrm flipH="1" flipV="1">
            <a:off x="2714400" y="4143240"/>
            <a:ext cx="572400" cy="500760"/>
          </a:xfrm>
          <a:prstGeom prst="straightConnector1">
            <a:avLst/>
          </a:prstGeom>
          <a:ln w="0">
            <a:solidFill>
              <a:srgbClr val="337ed9"/>
            </a:solidFill>
            <a:tailEnd len="med" type="arrow" w="med"/>
          </a:ln>
        </p:spPr>
      </p:cxnSp>
      <p:cxnSp>
        <p:nvCxnSpPr>
          <p:cNvPr id="133" name="Прямая со стрелкой 100"/>
          <p:cNvCxnSpPr/>
          <p:nvPr/>
        </p:nvCxnSpPr>
        <p:spPr>
          <a:xfrm flipH="1" flipV="1">
            <a:off x="4429080" y="4214520"/>
            <a:ext cx="37440" cy="375480"/>
          </a:xfrm>
          <a:prstGeom prst="straightConnector1">
            <a:avLst/>
          </a:prstGeom>
          <a:ln w="0">
            <a:solidFill>
              <a:srgbClr val="337ed9"/>
            </a:solidFill>
            <a:tailEnd len="med" type="arrow" w="med"/>
          </a:ln>
        </p:spPr>
      </p:cxnSp>
      <p:cxnSp>
        <p:nvCxnSpPr>
          <p:cNvPr id="134" name="Прямая со стрелкой 102"/>
          <p:cNvCxnSpPr/>
          <p:nvPr/>
        </p:nvCxnSpPr>
        <p:spPr>
          <a:xfrm flipV="1">
            <a:off x="6072120" y="4143240"/>
            <a:ext cx="786600" cy="500760"/>
          </a:xfrm>
          <a:prstGeom prst="straightConnector1">
            <a:avLst/>
          </a:prstGeom>
          <a:ln w="0">
            <a:solidFill>
              <a:srgbClr val="337ed9"/>
            </a:solidFill>
            <a:tailEnd len="med" type="arrow" w="med"/>
          </a:ln>
        </p:spPr>
      </p:cxnSp>
      <p:sp>
        <p:nvSpPr>
          <p:cNvPr id="135" name="Прямоугольник с двумя скругленными противолежащими углами 103"/>
          <p:cNvSpPr/>
          <p:nvPr/>
        </p:nvSpPr>
        <p:spPr>
          <a:xfrm>
            <a:off x="6120000" y="6300000"/>
            <a:ext cx="1785240" cy="4280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rgbClr val="e46c0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обучающиеся</a:t>
            </a:r>
            <a:endParaRPr b="0" lang="ru-RU" sz="13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6" name="Прямоугольник с двумя скругленными противолежащими углами 104"/>
          <p:cNvSpPr/>
          <p:nvPr/>
        </p:nvSpPr>
        <p:spPr>
          <a:xfrm>
            <a:off x="3420000" y="5580000"/>
            <a:ext cx="2214000" cy="4280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rgbClr val="b66e33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300" strike="noStrike" u="none">
                <a:solidFill>
                  <a:schemeClr val="dk1"/>
                </a:solidFill>
                <a:uFillTx/>
                <a:latin typeface="Trebuchet MS"/>
              </a:rPr>
              <a:t>родители</a:t>
            </a:r>
            <a:endParaRPr b="0" lang="ru-RU" sz="13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137" name="Прямая со стрелкой 110"/>
          <p:cNvCxnSpPr>
            <a:stCxn id="136" idx="-1"/>
            <a:endCxn id="120" idx="2"/>
          </p:cNvCxnSpPr>
          <p:nvPr/>
        </p:nvCxnSpPr>
        <p:spPr>
          <a:xfrm flipV="1">
            <a:off x="4527000" y="5200560"/>
            <a:ext cx="224280" cy="379800"/>
          </a:xfrm>
          <a:prstGeom prst="straightConnector1">
            <a:avLst/>
          </a:prstGeom>
          <a:ln w="0">
            <a:solidFill>
              <a:schemeClr val="accent1">
                <a:lumMod val="50000"/>
                <a:lumOff val="0"/>
              </a:schemeClr>
            </a:solidFill>
            <a:tailEnd len="med" type="arrow" w="med"/>
          </a:ln>
        </p:spPr>
      </p:cxnSp>
      <p:sp>
        <p:nvSpPr>
          <p:cNvPr id="138" name=""/>
          <p:cNvSpPr/>
          <p:nvPr/>
        </p:nvSpPr>
        <p:spPr>
          <a:xfrm>
            <a:off x="4320000" y="6008040"/>
            <a:ext cx="1800000" cy="65196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Прямоугольник с двумя скругленными противолежащими углами 3"/>
          <p:cNvSpPr/>
          <p:nvPr/>
        </p:nvSpPr>
        <p:spPr>
          <a:xfrm>
            <a:off x="357120" y="142920"/>
            <a:ext cx="8500320" cy="42804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Trebuchet MS"/>
                <a:ea typeface="Calibri"/>
              </a:rPr>
              <a:t> </a:t>
            </a:r>
            <a:r>
              <a:rPr b="1" lang="ru-RU" sz="2000" strike="noStrike" u="none">
                <a:solidFill>
                  <a:schemeClr val="dk1"/>
                </a:solidFill>
                <a:uFillTx/>
                <a:latin typeface="Tinos"/>
                <a:ea typeface="Calibri"/>
              </a:rPr>
              <a:t>«Структура и органы управления»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0" name="TextBox 5"/>
          <p:cNvSpPr/>
          <p:nvPr/>
        </p:nvSpPr>
        <p:spPr>
          <a:xfrm>
            <a:off x="285840" y="785880"/>
            <a:ext cx="8714880" cy="624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nos"/>
              </a:rPr>
              <a:t>Муниципальное бюджетное учреждение дополнительного образования 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nos"/>
              </a:rPr>
              <a:t>«Центр внешкольной работы 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nos"/>
              </a:rPr>
              <a:t>города Буинска Республики Татарстан»  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Tinos"/>
              </a:rPr>
              <a:t>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Директор – Хасанов Ринат Рифкатович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Заместитель директора по УВР – Шагалиева Эльвира Радиковна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Адрес: РТ, г.Буинск ул.Ленина, д. 44 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Телефон: 8 843 74 3 17 09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Эл.адрес:   </a:t>
            </a:r>
            <a:r>
              <a:rPr b="0" lang="en-US" sz="1400" strike="noStrike" u="sng">
                <a:solidFill>
                  <a:schemeClr val="dk1"/>
                </a:solidFill>
                <a:uFillTx/>
                <a:latin typeface="Tinos"/>
                <a:hlinkClick r:id="rId1"/>
              </a:rPr>
              <a:t>mbudotsvr</a:t>
            </a:r>
            <a:r>
              <a:rPr b="0" lang="ru-RU" sz="1400" strike="noStrike" u="sng">
                <a:solidFill>
                  <a:schemeClr val="dk1"/>
                </a:solidFill>
                <a:uFillTx/>
                <a:latin typeface="Tinos"/>
                <a:hlinkClick r:id="rId2"/>
              </a:rPr>
              <a:t>2015@</a:t>
            </a:r>
            <a:r>
              <a:rPr b="0" lang="en-US" sz="1400" strike="noStrike" u="sng">
                <a:solidFill>
                  <a:schemeClr val="dk1"/>
                </a:solidFill>
                <a:uFillTx/>
                <a:latin typeface="Tinos"/>
                <a:hlinkClick r:id="rId3"/>
              </a:rPr>
              <a:t>mail</a:t>
            </a:r>
            <a:r>
              <a:rPr b="0" lang="ru-RU" sz="1400" strike="noStrike" u="sng">
                <a:solidFill>
                  <a:schemeClr val="dk1"/>
                </a:solidFill>
                <a:uFillTx/>
                <a:latin typeface="Tinos"/>
                <a:hlinkClick r:id="rId4"/>
              </a:rPr>
              <a:t>.</a:t>
            </a:r>
            <a:r>
              <a:rPr b="0" lang="en-US" sz="1400" strike="noStrike" u="sng">
                <a:solidFill>
                  <a:schemeClr val="dk1"/>
                </a:solidFill>
                <a:uFillTx/>
                <a:latin typeface="Tinos"/>
                <a:hlinkClick r:id="rId5"/>
              </a:rPr>
              <a:t>ru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Tinos"/>
              </a:rPr>
              <a:t>Сайт: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  <a:hlinkClick r:id="rId6"/>
              </a:rPr>
              <a:t>https://edu.tatar.ru/buinsk/page735.htm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,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  <a:hlinkClick r:id="rId7"/>
              </a:rPr>
              <a:t>https://vk.com/public217043100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Tinos"/>
              </a:rPr>
              <a:t>МБУДО «ЦВР г. Буинска РТ» включает 2 отдела: 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Tinos"/>
              </a:rPr>
              <a:t>  </a:t>
            </a:r>
            <a:r>
              <a:rPr b="1" lang="ru-RU" sz="1400" strike="noStrike" u="none">
                <a:solidFill>
                  <a:schemeClr val="dk1"/>
                </a:solidFill>
                <a:uFillTx/>
                <a:latin typeface="Tinos"/>
              </a:rPr>
              <a:t>отдел социально-гуманитарного направления: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 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- заведующая отделом– Семёнова Оксана Дмитриевна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Tinos"/>
              </a:rPr>
              <a:t> </a:t>
            </a:r>
            <a:r>
              <a:rPr b="1" lang="ru-RU" sz="1400" strike="noStrike" u="none">
                <a:solidFill>
                  <a:schemeClr val="dk1"/>
                </a:solidFill>
                <a:uFillTx/>
                <a:latin typeface="Tinos"/>
              </a:rPr>
              <a:t>отдел по художественному направлению: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  <a:ea typeface="Tahoma"/>
              </a:rPr>
              <a:t>  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  <a:ea typeface="Tahoma"/>
              </a:rPr>
              <a:t>-заведующая отделом –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Шагалиева Эльвира Радиковна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 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-методист по работе с ДОО и социально-гуманитарного направления– Юманова Елена        Рубиновна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  <a:ea typeface="Tahoma"/>
              </a:rPr>
              <a:t>  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  <a:ea typeface="Tahoma"/>
              </a:rPr>
              <a:t>- методист технического направления,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работа с платными услугами – Ягафарова          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   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Гелгена Равильевна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- методист туристско-краеведческого направления и «Юнармейское  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   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движение» –  Мезитова Алсу Мянсуровна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 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- методист по физкультурно-спортивному направлению –Хамиева Алсу Искандеровна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 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- методист по электронному образованию и художественному направлению (ДПИ)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      </a:t>
            </a:r>
            <a:r>
              <a:rPr b="0" lang="ru-RU" sz="1400" strike="noStrike" u="none">
                <a:solidFill>
                  <a:schemeClr val="dk1"/>
                </a:solidFill>
                <a:uFillTx/>
                <a:latin typeface="Tinos"/>
              </a:rPr>
              <a:t>Биктагирова Олеся Наиловна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433</TotalTime>
  <Application>LibreOffice/24.8.4.2$Linux_X86_64 LibreOffice_project/480$Build-2</Application>
  <AppVersion>15.0000</AppVersion>
  <Words>86</Words>
  <Paragraphs>39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2014-10-01T17:25:59Z</dcterms:created>
  <dc:creator>USER</dc:creator>
  <dc:description/>
  <dc:language>ru-RU</dc:language>
  <cp:lastModifiedBy/>
  <cp:lastPrinted>2025-12-04T14:44:47Z</cp:lastPrinted>
  <dcterms:modified xsi:type="dcterms:W3CDTF">2025-12-04T15:11:27Z</dcterms:modified>
  <cp:revision>35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2</vt:i4>
  </property>
</Properties>
</file>